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5143500" cy="91440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391" d="100"/>
          <a:sy n="391" d="100"/>
        </p:scale>
        <p:origin x="2112" y="4824"/>
      </p:cViewPr>
      <p:guideLst>
        <p:guide orient="horz" pos="288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85763" y="2840568"/>
            <a:ext cx="4371975" cy="196003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71525" y="5181600"/>
            <a:ext cx="360045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52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75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2097584" y="488951"/>
            <a:ext cx="650974" cy="10401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44661" y="488951"/>
            <a:ext cx="1867198" cy="10401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076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48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6301" y="5875867"/>
            <a:ext cx="4371975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06301" y="3875618"/>
            <a:ext cx="4371975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0424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4661" y="2844800"/>
            <a:ext cx="1259086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489472" y="2844800"/>
            <a:ext cx="1259086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2640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175" y="2046817"/>
            <a:ext cx="2272606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57175" y="2899833"/>
            <a:ext cx="2272606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2612827" y="2046817"/>
            <a:ext cx="2273498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2612827" y="2899833"/>
            <a:ext cx="2273498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9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8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5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175" y="364067"/>
            <a:ext cx="1692176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10966" y="364067"/>
            <a:ext cx="2875359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7175" y="1913467"/>
            <a:ext cx="1692176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501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8162" y="6400800"/>
            <a:ext cx="30861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008162" y="817033"/>
            <a:ext cx="30861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08162" y="7156451"/>
            <a:ext cx="30861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565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175" y="2133601"/>
            <a:ext cx="462915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257175" y="8475134"/>
            <a:ext cx="12001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C298B-1256-5749-897D-2A9ADF6BE9D6}" type="datetimeFigureOut">
              <a:rPr lang="it-IT" smtClean="0"/>
              <a:t>03/10/13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757363" y="8475134"/>
            <a:ext cx="16287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3686175" y="8475134"/>
            <a:ext cx="12001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4AF41-3C6B-AB46-A794-ACE6AD8520AE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4897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WTCePoster PE2331 Perrell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244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Presentazione su schermo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Alessandro Perrella</dc:creator>
  <cp:lastModifiedBy>Alessandro Perrella</cp:lastModifiedBy>
  <cp:revision>1</cp:revision>
  <dcterms:created xsi:type="dcterms:W3CDTF">2013-10-03T14:29:12Z</dcterms:created>
  <dcterms:modified xsi:type="dcterms:W3CDTF">2013-10-03T14:31:30Z</dcterms:modified>
</cp:coreProperties>
</file>